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292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8" r:id="rId73"/>
    <p:sldId id="329" r:id="rId74"/>
    <p:sldId id="330" r:id="rId75"/>
    <p:sldId id="331" r:id="rId76"/>
    <p:sldId id="332" r:id="rId77"/>
    <p:sldId id="327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50" r:id="rId92"/>
    <p:sldId id="346" r:id="rId93"/>
    <p:sldId id="347" r:id="rId94"/>
    <p:sldId id="348" r:id="rId95"/>
    <p:sldId id="349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4058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867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628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48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94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801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84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14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9570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975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1A9C780-2502-42AD-9614-9CCBFF46759E}" type="datetimeFigureOut">
              <a:rPr lang="en-GB" smtClean="0"/>
              <a:t>04/08/2016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78622B9F-B591-428C-AA5C-FAC489E254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972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987082" y="3719109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Instruction: </a:t>
            </a:r>
            <a:r>
              <a:rPr lang="en-US" dirty="0"/>
              <a:t>NGUYEN ANH MINH (M. Sc.)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6992" y="2665927"/>
            <a:ext cx="5576551" cy="105318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</a:t>
            </a:r>
            <a:r>
              <a:rPr lang="en-US" b="1" dirty="0" smtClean="0"/>
              <a:t>pring </a:t>
            </a:r>
            <a:r>
              <a:rPr lang="en-US" b="1" dirty="0" err="1" smtClean="0"/>
              <a:t>vadp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4539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38" y="1841045"/>
            <a:ext cx="7237846" cy="44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9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2782358"/>
            <a:ext cx="76104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0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43" y="1809745"/>
            <a:ext cx="7700309" cy="44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bean definitions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187"/>
            <a:ext cx="7924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beans and interdependencies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42" y="1841678"/>
            <a:ext cx="7059143" cy="44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89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82" y="1832703"/>
            <a:ext cx="7839343" cy="4208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854964"/>
            <a:ext cx="7667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777" y="255516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Spring AOP </a:t>
            </a:r>
            <a:r>
              <a:rPr lang="en-US" dirty="0" err="1" smtClean="0"/>
              <a:t>helloworld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69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 jars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Spring-aop.jar</a:t>
            </a:r>
          </a:p>
          <a:p>
            <a:r>
              <a:rPr lang="en-US" dirty="0" smtClean="0"/>
              <a:t>Aopalliance.jar</a:t>
            </a:r>
          </a:p>
          <a:p>
            <a:r>
              <a:rPr lang="en-US" dirty="0" smtClean="0"/>
              <a:t>Aspectjweaver.jar</a:t>
            </a:r>
          </a:p>
          <a:p>
            <a:r>
              <a:rPr lang="en-US" dirty="0" smtClean="0"/>
              <a:t>Cglib.jar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90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 </a:t>
            </a:r>
            <a:r>
              <a:rPr lang="en-US" dirty="0" err="1" smtClean="0"/>
              <a:t>helloworld</a:t>
            </a:r>
            <a:r>
              <a:rPr lang="en-US" dirty="0" smtClean="0"/>
              <a:t>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Identify concern</a:t>
            </a:r>
          </a:p>
          <a:p>
            <a:r>
              <a:rPr lang="en-US" dirty="0" smtClean="0"/>
              <a:t>Select join </a:t>
            </a:r>
            <a:r>
              <a:rPr lang="en-US" dirty="0" err="1" smtClean="0"/>
              <a:t>pointcuts</a:t>
            </a:r>
            <a:endParaRPr lang="en-US" dirty="0" smtClean="0"/>
          </a:p>
          <a:p>
            <a:pPr lvl="1"/>
            <a:r>
              <a:rPr lang="en-US" dirty="0" smtClean="0"/>
              <a:t>All methods exposed by </a:t>
            </a:r>
            <a:r>
              <a:rPr lang="en-US" dirty="0" err="1" smtClean="0"/>
              <a:t>coreservlets.CustomerQuery</a:t>
            </a:r>
            <a:endParaRPr lang="en-US" dirty="0" smtClean="0"/>
          </a:p>
          <a:p>
            <a:r>
              <a:rPr lang="en-US" dirty="0" smtClean="0"/>
              <a:t>Create advice 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implement </a:t>
            </a:r>
            <a:r>
              <a:rPr lang="en-US" dirty="0" err="1" smtClean="0"/>
              <a:t>org.aopalliance.intercepts.MethodInterceptor</a:t>
            </a:r>
            <a:endParaRPr lang="en-US" dirty="0" smtClean="0"/>
          </a:p>
          <a:p>
            <a:r>
              <a:rPr lang="en-US" dirty="0" smtClean="0"/>
              <a:t>Create AOP definitions file</a:t>
            </a:r>
          </a:p>
          <a:p>
            <a:pPr lvl="1"/>
            <a:r>
              <a:rPr lang="en-US" dirty="0" smtClean="0"/>
              <a:t>Create file classpath://coreservletsAopContext.xml</a:t>
            </a:r>
          </a:p>
          <a:p>
            <a:pPr lvl="1"/>
            <a:r>
              <a:rPr lang="en-US" dirty="0" smtClean="0"/>
              <a:t>Register advice beans</a:t>
            </a:r>
          </a:p>
          <a:p>
            <a:pPr lvl="2"/>
            <a:r>
              <a:rPr lang="en-US" dirty="0" smtClean="0"/>
              <a:t>&lt;bean/&gt;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definitions</a:t>
            </a:r>
          </a:p>
          <a:p>
            <a:pPr lvl="1"/>
            <a:r>
              <a:rPr lang="en-US" dirty="0" smtClean="0"/>
              <a:t>Identify join points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aop:config</a:t>
            </a:r>
            <a:r>
              <a:rPr lang="en-US" dirty="0" smtClean="0"/>
              <a:t>&gt;&lt;</a:t>
            </a:r>
            <a:r>
              <a:rPr lang="en-US" dirty="0" err="1" smtClean="0"/>
              <a:t>aop:pointcut</a:t>
            </a:r>
            <a:r>
              <a:rPr lang="en-US" dirty="0" smtClean="0"/>
              <a:t>/&gt;&lt;/</a:t>
            </a:r>
            <a:r>
              <a:rPr lang="en-US" dirty="0" err="1" smtClean="0"/>
              <a:t>aop:config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Define aspects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aop:config</a:t>
            </a:r>
            <a:r>
              <a:rPr lang="en-US" dirty="0" smtClean="0"/>
              <a:t>&gt;&lt;</a:t>
            </a:r>
            <a:r>
              <a:rPr lang="en-US" dirty="0" err="1" smtClean="0"/>
              <a:t>aop:advisor</a:t>
            </a:r>
            <a:r>
              <a:rPr lang="en-US" dirty="0" smtClean="0"/>
              <a:t>/&gt;&lt;/</a:t>
            </a:r>
            <a:r>
              <a:rPr lang="en-US" dirty="0" err="1" smtClean="0"/>
              <a:t>aop:config</a:t>
            </a:r>
            <a:r>
              <a:rPr lang="en-US" dirty="0" smtClean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2205037"/>
            <a:ext cx="58197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Aspect oriented programming concepts</a:t>
            </a:r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Integration with Spring </a:t>
            </a:r>
            <a:r>
              <a:rPr lang="en-US" dirty="0" err="1" smtClean="0"/>
              <a:t>IoC</a:t>
            </a:r>
            <a:endParaRPr lang="en-US" dirty="0" smtClean="0"/>
          </a:p>
          <a:p>
            <a:r>
              <a:rPr lang="en-US" dirty="0" smtClean="0"/>
              <a:t>Program integration using </a:t>
            </a:r>
            <a:r>
              <a:rPr lang="en-US" dirty="0" err="1" smtClean="0"/>
              <a:t>pointcuts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20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898297"/>
            <a:ext cx="63436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02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999897"/>
            <a:ext cx="66103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 file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77" y="1944711"/>
            <a:ext cx="7739206" cy="40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5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85" y="2165729"/>
            <a:ext cx="7619265" cy="33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4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46" y="1957589"/>
            <a:ext cx="7399386" cy="4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1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839"/>
            <a:ext cx="10515600" cy="1325563"/>
          </a:xfrm>
        </p:spPr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51" y="1800401"/>
            <a:ext cx="7003563" cy="43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38" y="1840391"/>
            <a:ext cx="6206718" cy="44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057399"/>
            <a:ext cx="7440468" cy="326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27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443" y="1851731"/>
            <a:ext cx="7323491" cy="445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713" y="1811609"/>
            <a:ext cx="7159873" cy="42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47614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Aspect oriented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6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244" y="2645481"/>
            <a:ext cx="10515600" cy="1325563"/>
          </a:xfrm>
        </p:spPr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798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 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95" y="1793921"/>
            <a:ext cx="7013404" cy="4310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611" y="6104349"/>
            <a:ext cx="34766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539" y="1840089"/>
            <a:ext cx="6868639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76" y="2442811"/>
            <a:ext cx="7479448" cy="31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00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Addressing the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35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Pointcuts</a:t>
            </a:r>
            <a:r>
              <a:rPr lang="en-US" dirty="0" smtClean="0"/>
              <a:t>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565" y="2041703"/>
            <a:ext cx="6641907" cy="41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8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</a:t>
            </a:r>
            <a:r>
              <a:rPr lang="en-US" dirty="0" smtClean="0"/>
              <a:t> definition (PCD)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02028"/>
            <a:ext cx="6897901" cy="39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7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</a:t>
            </a:r>
            <a:r>
              <a:rPr lang="en-US" dirty="0" smtClean="0"/>
              <a:t> definition (PCD)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92" y="1870992"/>
            <a:ext cx="63531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0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6003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Execution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26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10" y="1894592"/>
            <a:ext cx="6785755" cy="41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0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Address broad application responsibilities</a:t>
            </a:r>
          </a:p>
          <a:p>
            <a:pPr lvl="1"/>
            <a:r>
              <a:rPr lang="en-US" dirty="0" err="1" smtClean="0"/>
              <a:t>Loggin</a:t>
            </a:r>
            <a:r>
              <a:rPr lang="en-GB" dirty="0" smtClean="0"/>
              <a:t>g</a:t>
            </a:r>
          </a:p>
          <a:p>
            <a:pPr lvl="1"/>
            <a:r>
              <a:rPr lang="en-US" dirty="0" smtClean="0"/>
              <a:t>Transaction management</a:t>
            </a:r>
          </a:p>
          <a:p>
            <a:pPr lvl="1"/>
            <a:r>
              <a:rPr lang="en-US" dirty="0" smtClean="0"/>
              <a:t>Error management</a:t>
            </a:r>
          </a:p>
          <a:p>
            <a:r>
              <a:rPr lang="en-US" dirty="0" smtClean="0"/>
              <a:t>Modularizes responsibility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logging</a:t>
            </a:r>
          </a:p>
          <a:p>
            <a:pPr lvl="1"/>
            <a:r>
              <a:rPr lang="en-US" dirty="0" smtClean="0"/>
              <a:t>The encapsulation of a responsibility is an advice element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142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005" y="1993724"/>
            <a:ext cx="6667500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8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24062"/>
            <a:ext cx="64008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0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PCD guidelines, Step1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98" y="1840441"/>
            <a:ext cx="65246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1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086" y="1953330"/>
            <a:ext cx="6496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9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2316339"/>
            <a:ext cx="64484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, Step1 highlights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48" y="2002542"/>
            <a:ext cx="64103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2195512"/>
            <a:ext cx="61531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956506"/>
            <a:ext cx="65055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05743"/>
            <a:ext cx="62484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7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91" y="1775883"/>
            <a:ext cx="7335308" cy="427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Identify program facets</a:t>
            </a:r>
          </a:p>
          <a:p>
            <a:pPr lvl="1"/>
            <a:r>
              <a:rPr lang="en-US" dirty="0" smtClean="0"/>
              <a:t>Use mechanism beyond traditional OO models</a:t>
            </a:r>
          </a:p>
          <a:p>
            <a:pPr lvl="1"/>
            <a:r>
              <a:rPr lang="en-US" dirty="0" smtClean="0"/>
              <a:t>E.g. All POJO getter methods from </a:t>
            </a:r>
          </a:p>
          <a:p>
            <a:pPr lvl="2"/>
            <a:r>
              <a:rPr lang="en-US" dirty="0" err="1" smtClean="0"/>
              <a:t>Com.company.persistence</a:t>
            </a:r>
            <a:r>
              <a:rPr lang="en-US" dirty="0" smtClean="0"/>
              <a:t>. Package class members</a:t>
            </a:r>
          </a:p>
          <a:p>
            <a:pPr lvl="1"/>
            <a:r>
              <a:rPr lang="en-US" dirty="0" smtClean="0"/>
              <a:t>Target execution point is the joint point</a:t>
            </a:r>
          </a:p>
          <a:p>
            <a:pPr lvl="2"/>
            <a:r>
              <a:rPr lang="en-US" dirty="0" smtClean="0"/>
              <a:t>E.g. constructor or method invocation</a:t>
            </a:r>
          </a:p>
          <a:p>
            <a:pPr lvl="1"/>
            <a:r>
              <a:rPr lang="en-US" dirty="0" smtClean="0"/>
              <a:t>Program component linking the execution target is point cut</a:t>
            </a:r>
          </a:p>
          <a:p>
            <a:r>
              <a:rPr lang="en-US" dirty="0" smtClean="0"/>
              <a:t>Applies advisor to program facets</a:t>
            </a:r>
          </a:p>
          <a:p>
            <a:pPr lvl="1"/>
            <a:r>
              <a:rPr lang="en-US" dirty="0" smtClean="0"/>
              <a:t>An aspect is a single unit association and typing an advice to point cuts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595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418" y="2254250"/>
            <a:ext cx="63150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2454804"/>
            <a:ext cx="65817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931282"/>
            <a:ext cx="65341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92" y="2241125"/>
            <a:ext cx="65817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1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2081212"/>
            <a:ext cx="62674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988432"/>
            <a:ext cx="67246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1858786"/>
            <a:ext cx="66770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51" y="1794051"/>
            <a:ext cx="66960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4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40" y="1860020"/>
            <a:ext cx="7257720" cy="42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0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940806"/>
            <a:ext cx="66675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/>
              <a:t>Method –only interceptors</a:t>
            </a:r>
          </a:p>
          <a:p>
            <a:pPr lvl="1"/>
            <a:r>
              <a:rPr lang="en-US" dirty="0" smtClean="0"/>
              <a:t>Advisor</a:t>
            </a:r>
          </a:p>
          <a:p>
            <a:pPr lvl="2"/>
            <a:r>
              <a:rPr lang="en-US" dirty="0" smtClean="0"/>
              <a:t>Captures advice behavior using plain POJO</a:t>
            </a:r>
          </a:p>
          <a:p>
            <a:pPr lvl="2"/>
            <a:r>
              <a:rPr lang="en-US" dirty="0" smtClean="0"/>
              <a:t>AspectJ APIs</a:t>
            </a:r>
          </a:p>
          <a:p>
            <a:pPr lvl="3"/>
            <a:r>
              <a:rPr lang="en-US" dirty="0" smtClean="0"/>
              <a:t>Annotation and library APIs</a:t>
            </a:r>
          </a:p>
          <a:p>
            <a:pPr lvl="3"/>
            <a:r>
              <a:rPr lang="en-US" dirty="0" smtClean="0"/>
              <a:t>Advice beans are well-formed </a:t>
            </a:r>
          </a:p>
          <a:p>
            <a:pPr lvl="4"/>
            <a:r>
              <a:rPr lang="en-US" dirty="0" smtClean="0"/>
              <a:t>Conform to method conventions but not special interfaces</a:t>
            </a:r>
          </a:p>
          <a:p>
            <a:pPr lvl="2"/>
            <a:r>
              <a:rPr lang="en-US" dirty="0" smtClean="0"/>
              <a:t>AOP alliance APIs</a:t>
            </a:r>
          </a:p>
          <a:p>
            <a:pPr lvl="3"/>
            <a:r>
              <a:rPr lang="en-US" dirty="0" smtClean="0"/>
              <a:t>Advice beans implement interfaces</a:t>
            </a:r>
          </a:p>
          <a:p>
            <a:pPr lvl="1"/>
            <a:r>
              <a:rPr lang="en-US" dirty="0" smtClean="0"/>
              <a:t>Spring AOP xml schema advice types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5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587" y="1828448"/>
            <a:ext cx="66008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7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304873"/>
            <a:ext cx="66294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9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11" y="266805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262187"/>
            <a:ext cx="66675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2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028825"/>
            <a:ext cx="65532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34" y="1916226"/>
            <a:ext cx="6211535" cy="3804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27" y="5899544"/>
            <a:ext cx="34671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150" y="1932516"/>
            <a:ext cx="62865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995487"/>
            <a:ext cx="6543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step1 </a:t>
            </a:r>
            <a:r>
              <a:rPr lang="en-US" dirty="0" err="1" smtClean="0"/>
              <a:t>hightlights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35" y="2284059"/>
            <a:ext cx="58197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166937"/>
            <a:ext cx="62960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4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cut</a:t>
            </a:r>
          </a:p>
          <a:p>
            <a:pPr lvl="1"/>
            <a:r>
              <a:rPr lang="en-US" dirty="0" smtClean="0"/>
              <a:t>AspectJ API annotations mapped to bean methods</a:t>
            </a:r>
          </a:p>
          <a:p>
            <a:pPr lvl="1"/>
            <a:r>
              <a:rPr lang="en-US" dirty="0" smtClean="0"/>
              <a:t>Spring AOP xml schema point cut declarations</a:t>
            </a:r>
          </a:p>
          <a:p>
            <a:r>
              <a:rPr lang="en-US" dirty="0" smtClean="0"/>
              <a:t>Aspect</a:t>
            </a:r>
          </a:p>
          <a:p>
            <a:pPr lvl="1"/>
            <a:r>
              <a:rPr lang="en-US" dirty="0" smtClean="0"/>
              <a:t>AspectJ advice with advice and point cut definitions using </a:t>
            </a:r>
            <a:r>
              <a:rPr lang="en-US" dirty="0" err="1" smtClean="0"/>
              <a:t>aspectJ</a:t>
            </a:r>
            <a:r>
              <a:rPr lang="en-US" dirty="0" smtClean="0"/>
              <a:t> annotations</a:t>
            </a:r>
          </a:p>
          <a:p>
            <a:pPr lvl="1"/>
            <a:r>
              <a:rPr lang="en-US" dirty="0" smtClean="0"/>
              <a:t>Spring AOP XML schema aspect declarations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45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1989316"/>
            <a:ext cx="62769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9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15948"/>
            <a:ext cx="66675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3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843087"/>
            <a:ext cx="64389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2419350"/>
            <a:ext cx="66198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4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020" y="2052814"/>
            <a:ext cx="64960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2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766887"/>
            <a:ext cx="66198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Inititalize</a:t>
            </a:r>
            <a:r>
              <a:rPr lang="en-US" dirty="0" smtClean="0"/>
              <a:t>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2047875"/>
            <a:ext cx="62769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05" y="2018242"/>
            <a:ext cx="67437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05" y="1831453"/>
            <a:ext cx="66865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832150"/>
            <a:ext cx="66960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251001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General Spring </a:t>
            </a:r>
            <a:r>
              <a:rPr lang="en-US" dirty="0" err="1" smtClean="0"/>
              <a:t>IoC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8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784525"/>
            <a:ext cx="6686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2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882598"/>
            <a:ext cx="6696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873603"/>
            <a:ext cx="6629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9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75" y="1781000"/>
            <a:ext cx="7961450" cy="37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911" y="26116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2577571"/>
            <a:ext cx="65246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028825"/>
            <a:ext cx="6562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0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10" y="1862411"/>
            <a:ext cx="65532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724" y="6026063"/>
            <a:ext cx="36861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52" y="1961145"/>
            <a:ext cx="6619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38350"/>
            <a:ext cx="6667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1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Ioc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046" y="1810364"/>
            <a:ext cx="7338382" cy="452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1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68" y="1954390"/>
            <a:ext cx="6629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7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393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46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71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12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09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488</TotalTime>
  <Words>604</Words>
  <Application>Microsoft Office PowerPoint</Application>
  <PresentationFormat>Widescreen</PresentationFormat>
  <Paragraphs>146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7" baseType="lpstr">
      <vt:lpstr>Corbel</vt:lpstr>
      <vt:lpstr>Basis</vt:lpstr>
      <vt:lpstr>spring vadp</vt:lpstr>
      <vt:lpstr>Outline</vt:lpstr>
      <vt:lpstr>Aspect oriented programming</vt:lpstr>
      <vt:lpstr>Aspect oriented programming</vt:lpstr>
      <vt:lpstr>Aspect oriented programming</vt:lpstr>
      <vt:lpstr>Spring AOP</vt:lpstr>
      <vt:lpstr>Spring AOP</vt:lpstr>
      <vt:lpstr>General Spring IoC</vt:lpstr>
      <vt:lpstr>Spring Ioc Process</vt:lpstr>
      <vt:lpstr>Develop POJO library</vt:lpstr>
      <vt:lpstr>Develop POJO library</vt:lpstr>
      <vt:lpstr>Develop POJO library</vt:lpstr>
      <vt:lpstr>Create bean definitions</vt:lpstr>
      <vt:lpstr>Registering beans and interdependencies</vt:lpstr>
      <vt:lpstr>Access and use Beans</vt:lpstr>
      <vt:lpstr>Spring AOP helloworld</vt:lpstr>
      <vt:lpstr>Spring AOP jars</vt:lpstr>
      <vt:lpstr>Spring AOP helloworld process</vt:lpstr>
      <vt:lpstr>Select join points</vt:lpstr>
      <vt:lpstr>Select join points</vt:lpstr>
      <vt:lpstr>Create advice</vt:lpstr>
      <vt:lpstr>Create AOP definition file</vt:lpstr>
      <vt:lpstr>Register advice beans</vt:lpstr>
      <vt:lpstr>Create pointcut definitions</vt:lpstr>
      <vt:lpstr>Define aspects</vt:lpstr>
      <vt:lpstr>Domain beans</vt:lpstr>
      <vt:lpstr>Initialize Spring IoC container</vt:lpstr>
      <vt:lpstr>Access and use beans without spring AOP</vt:lpstr>
      <vt:lpstr>Access and use Beans with spring AOP</vt:lpstr>
      <vt:lpstr>Integrated process spring ioc and AOP</vt:lpstr>
      <vt:lpstr>Integrated process spring IoC and AOP, step 1</vt:lpstr>
      <vt:lpstr>Integrated process spring IoC and AOP, step2</vt:lpstr>
      <vt:lpstr>Integrated process spring IoC and AOP , Step3</vt:lpstr>
      <vt:lpstr>Addressing the application</vt:lpstr>
      <vt:lpstr>Pointcuts </vt:lpstr>
      <vt:lpstr>Pointcut definition (PCD)</vt:lpstr>
      <vt:lpstr>Pointcut definition (PCD)</vt:lpstr>
      <vt:lpstr>Execution PCD</vt:lpstr>
      <vt:lpstr>Execution PCD details</vt:lpstr>
      <vt:lpstr>Execution PCD guidelines</vt:lpstr>
      <vt:lpstr>Execution PCD guidelines</vt:lpstr>
      <vt:lpstr>Integrated PCD guidelines, Step1</vt:lpstr>
      <vt:lpstr>Integrated Process Spring IoC and AOP, Step2</vt:lpstr>
      <vt:lpstr>Integrated process spring IoC and AOP ,step3</vt:lpstr>
      <vt:lpstr>Execution PCD process , Step1 highlights</vt:lpstr>
      <vt:lpstr>Select join points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spring IoC and AOP</vt:lpstr>
      <vt:lpstr>Integrated process spring IoC and AOP, Step2</vt:lpstr>
      <vt:lpstr>Integrated process spring IoC and AOP , Step3</vt:lpstr>
      <vt:lpstr>Execution PCD process step1 hightlights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Inititalize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spring IoC and AOP, step1</vt:lpstr>
      <vt:lpstr>Integrated process spring IoC and AOP , step2</vt:lpstr>
      <vt:lpstr>Integrated process spring IoC and AOP, step3</vt:lpstr>
      <vt:lpstr>Execution PCD process Spring IoC and AOP,step3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Minh</dc:creator>
  <cp:lastModifiedBy>Nguyen Anh Minh</cp:lastModifiedBy>
  <cp:revision>119</cp:revision>
  <dcterms:created xsi:type="dcterms:W3CDTF">2016-07-21T12:38:40Z</dcterms:created>
  <dcterms:modified xsi:type="dcterms:W3CDTF">2016-08-04T02:38:37Z</dcterms:modified>
</cp:coreProperties>
</file>